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058400" cx="15544800"/>
  <p:notesSz cx="6858000" cy="9144000"/>
  <p:embeddedFontLst>
    <p:embeddedFont>
      <p:font typeface="Kalam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489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Kalam-bold.fntdata"/><Relationship Id="rId10" Type="http://schemas.openxmlformats.org/officeDocument/2006/relationships/font" Target="fonts/Kalam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79623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779623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4fb2feca9_0_11:notes"/>
          <p:cNvSpPr/>
          <p:nvPr>
            <p:ph idx="2" type="sldImg"/>
          </p:nvPr>
        </p:nvSpPr>
        <p:spPr>
          <a:xfrm>
            <a:off x="779623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4fb2feca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4fb2feca9_0_19:notes"/>
          <p:cNvSpPr/>
          <p:nvPr>
            <p:ph idx="2" type="sldImg"/>
          </p:nvPr>
        </p:nvSpPr>
        <p:spPr>
          <a:xfrm>
            <a:off x="779623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4fb2feca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4fb2feca9_0_27:notes"/>
          <p:cNvSpPr/>
          <p:nvPr>
            <p:ph idx="2" type="sldImg"/>
          </p:nvPr>
        </p:nvSpPr>
        <p:spPr>
          <a:xfrm>
            <a:off x="779623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4fb2feca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29904" y="1456058"/>
            <a:ext cx="14484900" cy="4014000"/>
          </a:xfrm>
          <a:prstGeom prst="rect">
            <a:avLst/>
          </a:prstGeom>
        </p:spPr>
        <p:txBody>
          <a:bodyPr anchorCtr="0" anchor="b" bIns="163200" lIns="163200" spcFirstLastPara="1" rIns="163200" wrap="square" tIns="16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9890" y="5542289"/>
            <a:ext cx="14484900" cy="15501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29890" y="2163089"/>
            <a:ext cx="14484900" cy="3839700"/>
          </a:xfrm>
          <a:prstGeom prst="rect">
            <a:avLst/>
          </a:prstGeom>
        </p:spPr>
        <p:txBody>
          <a:bodyPr anchorCtr="0" anchor="b" bIns="163200" lIns="163200" spcFirstLastPara="1" rIns="163200" wrap="square" tIns="16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400"/>
              <a:buNone/>
              <a:defRPr sz="21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29890" y="6164351"/>
            <a:ext cx="14484900" cy="25437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29890" y="4206107"/>
            <a:ext cx="14484900" cy="16461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29890" y="2253729"/>
            <a:ext cx="6799800" cy="66810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900"/>
              </a:spcBef>
              <a:spcAft>
                <a:spcPts val="29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215080" y="2253729"/>
            <a:ext cx="6799800" cy="66810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900"/>
              </a:spcBef>
              <a:spcAft>
                <a:spcPts val="29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29890" y="1086507"/>
            <a:ext cx="4773600" cy="1477800"/>
          </a:xfrm>
          <a:prstGeom prst="rect">
            <a:avLst/>
          </a:prstGeom>
        </p:spPr>
        <p:txBody>
          <a:bodyPr anchorCtr="0" anchor="b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29890" y="2717440"/>
            <a:ext cx="4773600" cy="62175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9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9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9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900"/>
              </a:spcBef>
              <a:spcAft>
                <a:spcPts val="29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33425" y="880293"/>
            <a:ext cx="10825200" cy="799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772400" y="-244"/>
            <a:ext cx="7772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3200" lIns="163200" spcFirstLastPara="1" rIns="163200" wrap="square" tIns="16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1350" y="2411542"/>
            <a:ext cx="6876900" cy="2898600"/>
          </a:xfrm>
          <a:prstGeom prst="rect">
            <a:avLst/>
          </a:prstGeom>
        </p:spPr>
        <p:txBody>
          <a:bodyPr anchorCtr="0" anchor="b" bIns="163200" lIns="163200" spcFirstLastPara="1" rIns="163200" wrap="square" tIns="16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51350" y="5481569"/>
            <a:ext cx="6876900" cy="2415300"/>
          </a:xfrm>
          <a:prstGeom prst="rect">
            <a:avLst/>
          </a:prstGeom>
        </p:spPr>
        <p:txBody>
          <a:bodyPr anchorCtr="0" anchor="t" bIns="163200" lIns="163200" spcFirstLastPara="1" rIns="163200" wrap="square" tIns="16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150" y="1415969"/>
            <a:ext cx="6522900" cy="72261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29890" y="8273124"/>
            <a:ext cx="10197900" cy="11832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63200" lIns="163200" spcFirstLastPara="1" rIns="163200" wrap="square" tIns="16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63200" lIns="163200" spcFirstLastPara="1" rIns="163200" wrap="square" tIns="163200">
            <a:noAutofit/>
          </a:bodyPr>
          <a:lstStyle>
            <a:lvl1pPr indent="-431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2900"/>
              </a:spcBef>
              <a:spcAft>
                <a:spcPts val="290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3200" lIns="163200" spcFirstLastPara="1" rIns="163200" wrap="square" tIns="163200">
            <a:no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567905" y="324108"/>
            <a:ext cx="14684900" cy="9682375"/>
          </a:xfrm>
          <a:custGeom>
            <a:rect b="b" l="l" r="r" t="t"/>
            <a:pathLst>
              <a:path extrusionOk="0" h="387295" w="587396">
                <a:moveTo>
                  <a:pt x="6905" y="40155"/>
                </a:moveTo>
                <a:cubicBezTo>
                  <a:pt x="7498" y="68837"/>
                  <a:pt x="-12282" y="141827"/>
                  <a:pt x="12839" y="176641"/>
                </a:cubicBezTo>
                <a:cubicBezTo>
                  <a:pt x="37960" y="211455"/>
                  <a:pt x="120742" y="265554"/>
                  <a:pt x="157633" y="249037"/>
                </a:cubicBezTo>
                <a:cubicBezTo>
                  <a:pt x="194524" y="232520"/>
                  <a:pt x="203030" y="111464"/>
                  <a:pt x="234184" y="77540"/>
                </a:cubicBezTo>
                <a:cubicBezTo>
                  <a:pt x="265338" y="43617"/>
                  <a:pt x="304108" y="25419"/>
                  <a:pt x="344559" y="45496"/>
                </a:cubicBezTo>
                <a:cubicBezTo>
                  <a:pt x="385010" y="65573"/>
                  <a:pt x="446726" y="152212"/>
                  <a:pt x="476891" y="198004"/>
                </a:cubicBezTo>
                <a:cubicBezTo>
                  <a:pt x="507056" y="243796"/>
                  <a:pt x="529903" y="299181"/>
                  <a:pt x="525551" y="320247"/>
                </a:cubicBezTo>
                <a:cubicBezTo>
                  <a:pt x="521199" y="341313"/>
                  <a:pt x="461066" y="315401"/>
                  <a:pt x="450780" y="324401"/>
                </a:cubicBezTo>
                <a:cubicBezTo>
                  <a:pt x="440494" y="333401"/>
                  <a:pt x="442374" y="365446"/>
                  <a:pt x="463836" y="374248"/>
                </a:cubicBezTo>
                <a:cubicBezTo>
                  <a:pt x="485298" y="383050"/>
                  <a:pt x="562541" y="396996"/>
                  <a:pt x="579552" y="377215"/>
                </a:cubicBezTo>
                <a:cubicBezTo>
                  <a:pt x="596563" y="357435"/>
                  <a:pt x="582618" y="290478"/>
                  <a:pt x="565903" y="255565"/>
                </a:cubicBezTo>
                <a:cubicBezTo>
                  <a:pt x="549188" y="220652"/>
                  <a:pt x="509232" y="199586"/>
                  <a:pt x="479264" y="167739"/>
                </a:cubicBezTo>
                <a:cubicBezTo>
                  <a:pt x="449297" y="135892"/>
                  <a:pt x="410428" y="87233"/>
                  <a:pt x="386098" y="64485"/>
                </a:cubicBezTo>
                <a:cubicBezTo>
                  <a:pt x="361768" y="41738"/>
                  <a:pt x="353065" y="37089"/>
                  <a:pt x="333284" y="31254"/>
                </a:cubicBezTo>
                <a:cubicBezTo>
                  <a:pt x="313504" y="25419"/>
                  <a:pt x="285415" y="23440"/>
                  <a:pt x="267415" y="29473"/>
                </a:cubicBezTo>
                <a:cubicBezTo>
                  <a:pt x="249415" y="35506"/>
                  <a:pt x="237843" y="48858"/>
                  <a:pt x="225282" y="67452"/>
                </a:cubicBezTo>
                <a:cubicBezTo>
                  <a:pt x="212721" y="86046"/>
                  <a:pt x="201546" y="116805"/>
                  <a:pt x="192051" y="141036"/>
                </a:cubicBezTo>
                <a:cubicBezTo>
                  <a:pt x="182556" y="165267"/>
                  <a:pt x="175831" y="196223"/>
                  <a:pt x="168314" y="212839"/>
                </a:cubicBezTo>
                <a:cubicBezTo>
                  <a:pt x="160797" y="229455"/>
                  <a:pt x="160402" y="238752"/>
                  <a:pt x="146951" y="240730"/>
                </a:cubicBezTo>
                <a:cubicBezTo>
                  <a:pt x="133500" y="242708"/>
                  <a:pt x="107094" y="234795"/>
                  <a:pt x="87610" y="224707"/>
                </a:cubicBezTo>
                <a:cubicBezTo>
                  <a:pt x="68126" y="214619"/>
                  <a:pt x="42313" y="193553"/>
                  <a:pt x="30049" y="180201"/>
                </a:cubicBezTo>
                <a:cubicBezTo>
                  <a:pt x="17785" y="166849"/>
                  <a:pt x="16400" y="160816"/>
                  <a:pt x="14026" y="144596"/>
                </a:cubicBezTo>
                <a:cubicBezTo>
                  <a:pt x="11652" y="128376"/>
                  <a:pt x="12148" y="105431"/>
                  <a:pt x="15807" y="82881"/>
                </a:cubicBezTo>
                <a:cubicBezTo>
                  <a:pt x="19467" y="60331"/>
                  <a:pt x="37071" y="22352"/>
                  <a:pt x="35983" y="9297"/>
                </a:cubicBezTo>
                <a:cubicBezTo>
                  <a:pt x="34895" y="-3758"/>
                  <a:pt x="14125" y="-593"/>
                  <a:pt x="9279" y="4550"/>
                </a:cubicBezTo>
                <a:cubicBezTo>
                  <a:pt x="4433" y="9693"/>
                  <a:pt x="6312" y="11473"/>
                  <a:pt x="6905" y="40155"/>
                </a:cubicBezTo>
                <a:close/>
              </a:path>
            </a:pathLst>
          </a:cu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Google Shape;59;p13"/>
          <p:cNvSpPr txBox="1"/>
          <p:nvPr/>
        </p:nvSpPr>
        <p:spPr>
          <a:xfrm>
            <a:off x="0" y="0"/>
            <a:ext cx="31686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Kalam"/>
                <a:ea typeface="Kalam"/>
                <a:cs typeface="Kalam"/>
                <a:sym typeface="Kalam"/>
              </a:rPr>
              <a:t>San Felipe De Austin</a:t>
            </a:r>
            <a:endParaRPr b="1" sz="2500">
              <a:latin typeface="Kalam"/>
              <a:ea typeface="Kalam"/>
              <a:cs typeface="Kalam"/>
              <a:sym typeface="Kala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-156233" y="-192691"/>
            <a:ext cx="10134475" cy="9569425"/>
          </a:xfrm>
          <a:custGeom>
            <a:rect b="b" l="l" r="r" t="t"/>
            <a:pathLst>
              <a:path extrusionOk="0" h="382777" w="405379">
                <a:moveTo>
                  <a:pt x="5601" y="205922"/>
                </a:moveTo>
                <a:cubicBezTo>
                  <a:pt x="12810" y="208490"/>
                  <a:pt x="40363" y="201082"/>
                  <a:pt x="56559" y="201181"/>
                </a:cubicBezTo>
                <a:cubicBezTo>
                  <a:pt x="72755" y="201280"/>
                  <a:pt x="92211" y="200589"/>
                  <a:pt x="102778" y="206514"/>
                </a:cubicBezTo>
                <a:cubicBezTo>
                  <a:pt x="113345" y="212440"/>
                  <a:pt x="104061" y="229426"/>
                  <a:pt x="119961" y="236734"/>
                </a:cubicBezTo>
                <a:cubicBezTo>
                  <a:pt x="135861" y="244042"/>
                  <a:pt x="185141" y="253325"/>
                  <a:pt x="198177" y="250362"/>
                </a:cubicBezTo>
                <a:cubicBezTo>
                  <a:pt x="211213" y="247399"/>
                  <a:pt x="203312" y="226858"/>
                  <a:pt x="198177" y="218957"/>
                </a:cubicBezTo>
                <a:cubicBezTo>
                  <a:pt x="193042" y="211057"/>
                  <a:pt x="175167" y="211551"/>
                  <a:pt x="167365" y="202959"/>
                </a:cubicBezTo>
                <a:cubicBezTo>
                  <a:pt x="159563" y="194367"/>
                  <a:pt x="144947" y="173430"/>
                  <a:pt x="151366" y="167406"/>
                </a:cubicBezTo>
                <a:cubicBezTo>
                  <a:pt x="157785" y="161382"/>
                  <a:pt x="183462" y="155358"/>
                  <a:pt x="205880" y="166814"/>
                </a:cubicBezTo>
                <a:cubicBezTo>
                  <a:pt x="228298" y="178270"/>
                  <a:pt x="274615" y="216093"/>
                  <a:pt x="285873" y="236141"/>
                </a:cubicBezTo>
                <a:cubicBezTo>
                  <a:pt x="297131" y="256189"/>
                  <a:pt x="289922" y="274262"/>
                  <a:pt x="273430" y="287100"/>
                </a:cubicBezTo>
                <a:cubicBezTo>
                  <a:pt x="256938" y="299939"/>
                  <a:pt x="208843" y="313468"/>
                  <a:pt x="186919" y="313172"/>
                </a:cubicBezTo>
                <a:cubicBezTo>
                  <a:pt x="164995" y="312876"/>
                  <a:pt x="157687" y="285717"/>
                  <a:pt x="141886" y="285322"/>
                </a:cubicBezTo>
                <a:cubicBezTo>
                  <a:pt x="126085" y="284927"/>
                  <a:pt x="96556" y="296679"/>
                  <a:pt x="92112" y="310801"/>
                </a:cubicBezTo>
                <a:cubicBezTo>
                  <a:pt x="87668" y="324923"/>
                  <a:pt x="88853" y="358501"/>
                  <a:pt x="115221" y="370056"/>
                </a:cubicBezTo>
                <a:cubicBezTo>
                  <a:pt x="141589" y="381611"/>
                  <a:pt x="211707" y="385758"/>
                  <a:pt x="250321" y="380129"/>
                </a:cubicBezTo>
                <a:cubicBezTo>
                  <a:pt x="288935" y="374500"/>
                  <a:pt x="321327" y="358106"/>
                  <a:pt x="346905" y="336281"/>
                </a:cubicBezTo>
                <a:cubicBezTo>
                  <a:pt x="372483" y="314456"/>
                  <a:pt x="398160" y="274558"/>
                  <a:pt x="403789" y="249177"/>
                </a:cubicBezTo>
                <a:cubicBezTo>
                  <a:pt x="409418" y="223796"/>
                  <a:pt x="398950" y="210661"/>
                  <a:pt x="380680" y="183997"/>
                </a:cubicBezTo>
                <a:cubicBezTo>
                  <a:pt x="362410" y="157333"/>
                  <a:pt x="332487" y="105288"/>
                  <a:pt x="294169" y="89191"/>
                </a:cubicBezTo>
                <a:cubicBezTo>
                  <a:pt x="255851" y="73094"/>
                  <a:pt x="173686" y="93832"/>
                  <a:pt x="150774" y="87413"/>
                </a:cubicBezTo>
                <a:cubicBezTo>
                  <a:pt x="127862" y="80994"/>
                  <a:pt x="150971" y="63910"/>
                  <a:pt x="156699" y="50676"/>
                </a:cubicBezTo>
                <a:cubicBezTo>
                  <a:pt x="162427" y="37443"/>
                  <a:pt x="189091" y="15518"/>
                  <a:pt x="185141" y="8012"/>
                </a:cubicBezTo>
                <a:cubicBezTo>
                  <a:pt x="181191" y="506"/>
                  <a:pt x="143367" y="-4234"/>
                  <a:pt x="132997" y="5642"/>
                </a:cubicBezTo>
                <a:cubicBezTo>
                  <a:pt x="122628" y="15518"/>
                  <a:pt x="122727" y="50380"/>
                  <a:pt x="122924" y="67267"/>
                </a:cubicBezTo>
                <a:cubicBezTo>
                  <a:pt x="123122" y="84155"/>
                  <a:pt x="124800" y="98672"/>
                  <a:pt x="134182" y="106967"/>
                </a:cubicBezTo>
                <a:cubicBezTo>
                  <a:pt x="143564" y="115263"/>
                  <a:pt x="161835" y="118521"/>
                  <a:pt x="179216" y="117040"/>
                </a:cubicBezTo>
                <a:cubicBezTo>
                  <a:pt x="196597" y="115559"/>
                  <a:pt x="221385" y="100252"/>
                  <a:pt x="238470" y="98079"/>
                </a:cubicBezTo>
                <a:cubicBezTo>
                  <a:pt x="255555" y="95906"/>
                  <a:pt x="264146" y="93832"/>
                  <a:pt x="281725" y="104004"/>
                </a:cubicBezTo>
                <a:cubicBezTo>
                  <a:pt x="299304" y="114176"/>
                  <a:pt x="327153" y="140446"/>
                  <a:pt x="343942" y="159111"/>
                </a:cubicBezTo>
                <a:cubicBezTo>
                  <a:pt x="360731" y="177776"/>
                  <a:pt x="374656" y="201083"/>
                  <a:pt x="382458" y="215995"/>
                </a:cubicBezTo>
                <a:cubicBezTo>
                  <a:pt x="390260" y="230907"/>
                  <a:pt x="396086" y="232290"/>
                  <a:pt x="390753" y="248585"/>
                </a:cubicBezTo>
                <a:cubicBezTo>
                  <a:pt x="385420" y="264880"/>
                  <a:pt x="367446" y="295692"/>
                  <a:pt x="350460" y="313764"/>
                </a:cubicBezTo>
                <a:cubicBezTo>
                  <a:pt x="333474" y="331837"/>
                  <a:pt x="314908" y="347243"/>
                  <a:pt x="288836" y="357020"/>
                </a:cubicBezTo>
                <a:cubicBezTo>
                  <a:pt x="262764" y="366797"/>
                  <a:pt x="221187" y="371439"/>
                  <a:pt x="194029" y="372426"/>
                </a:cubicBezTo>
                <a:cubicBezTo>
                  <a:pt x="166871" y="373414"/>
                  <a:pt x="141096" y="370549"/>
                  <a:pt x="125887" y="362945"/>
                </a:cubicBezTo>
                <a:cubicBezTo>
                  <a:pt x="110679" y="355341"/>
                  <a:pt x="103371" y="336577"/>
                  <a:pt x="102778" y="326800"/>
                </a:cubicBezTo>
                <a:cubicBezTo>
                  <a:pt x="102186" y="317023"/>
                  <a:pt x="113345" y="307542"/>
                  <a:pt x="122332" y="304283"/>
                </a:cubicBezTo>
                <a:cubicBezTo>
                  <a:pt x="131319" y="301024"/>
                  <a:pt x="147416" y="303394"/>
                  <a:pt x="156699" y="307246"/>
                </a:cubicBezTo>
                <a:cubicBezTo>
                  <a:pt x="165982" y="311098"/>
                  <a:pt x="158378" y="326307"/>
                  <a:pt x="178031" y="327393"/>
                </a:cubicBezTo>
                <a:cubicBezTo>
                  <a:pt x="197684" y="328479"/>
                  <a:pt x="252296" y="325714"/>
                  <a:pt x="274615" y="313764"/>
                </a:cubicBezTo>
                <a:cubicBezTo>
                  <a:pt x="296934" y="301814"/>
                  <a:pt x="308686" y="272286"/>
                  <a:pt x="311945" y="255695"/>
                </a:cubicBezTo>
                <a:cubicBezTo>
                  <a:pt x="315204" y="239104"/>
                  <a:pt x="305625" y="227747"/>
                  <a:pt x="294169" y="214217"/>
                </a:cubicBezTo>
                <a:cubicBezTo>
                  <a:pt x="282713" y="200687"/>
                  <a:pt x="265233" y="186565"/>
                  <a:pt x="243210" y="174517"/>
                </a:cubicBezTo>
                <a:cubicBezTo>
                  <a:pt x="221187" y="162469"/>
                  <a:pt x="180895" y="142322"/>
                  <a:pt x="162032" y="141927"/>
                </a:cubicBezTo>
                <a:cubicBezTo>
                  <a:pt x="143170" y="141532"/>
                  <a:pt x="133294" y="163456"/>
                  <a:pt x="130035" y="172147"/>
                </a:cubicBezTo>
                <a:cubicBezTo>
                  <a:pt x="126776" y="180838"/>
                  <a:pt x="132800" y="183998"/>
                  <a:pt x="142478" y="194071"/>
                </a:cubicBezTo>
                <a:cubicBezTo>
                  <a:pt x="152156" y="204144"/>
                  <a:pt x="189487" y="226858"/>
                  <a:pt x="188104" y="232586"/>
                </a:cubicBezTo>
                <a:cubicBezTo>
                  <a:pt x="186721" y="238314"/>
                  <a:pt x="147021" y="233771"/>
                  <a:pt x="134182" y="228438"/>
                </a:cubicBezTo>
                <a:cubicBezTo>
                  <a:pt x="121344" y="223105"/>
                  <a:pt x="131219" y="207700"/>
                  <a:pt x="111073" y="200589"/>
                </a:cubicBezTo>
                <a:cubicBezTo>
                  <a:pt x="90927" y="193479"/>
                  <a:pt x="30883" y="184886"/>
                  <a:pt x="13304" y="185775"/>
                </a:cubicBezTo>
                <a:cubicBezTo>
                  <a:pt x="-4275" y="186664"/>
                  <a:pt x="-1608" y="203354"/>
                  <a:pt x="5601" y="205922"/>
                </a:cubicBezTo>
                <a:close/>
              </a:path>
            </a:pathLst>
          </a:cu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Google Shape;69;p14"/>
          <p:cNvSpPr txBox="1"/>
          <p:nvPr/>
        </p:nvSpPr>
        <p:spPr>
          <a:xfrm>
            <a:off x="0" y="0"/>
            <a:ext cx="31686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Kalam"/>
                <a:ea typeface="Kalam"/>
                <a:cs typeface="Kalam"/>
                <a:sym typeface="Kalam"/>
              </a:rPr>
              <a:t>Nashville</a:t>
            </a:r>
            <a:endParaRPr b="1" sz="2500">
              <a:latin typeface="Kalam"/>
              <a:ea typeface="Kalam"/>
              <a:cs typeface="Kalam"/>
              <a:sym typeface="Kala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0" y="0"/>
            <a:ext cx="31686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Kalam"/>
                <a:ea typeface="Kalam"/>
                <a:cs typeface="Kalam"/>
                <a:sym typeface="Kalam"/>
              </a:rPr>
              <a:t>Viesca</a:t>
            </a:r>
            <a:endParaRPr b="1" sz="2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6042173" y="-170778"/>
            <a:ext cx="10228525" cy="10582875"/>
          </a:xfrm>
          <a:custGeom>
            <a:rect b="b" l="l" r="r" t="t"/>
            <a:pathLst>
              <a:path extrusionOk="0" h="423315" w="409141">
                <a:moveTo>
                  <a:pt x="377" y="8323"/>
                </a:moveTo>
                <a:cubicBezTo>
                  <a:pt x="-612" y="17125"/>
                  <a:pt x="278" y="42939"/>
                  <a:pt x="7498" y="55203"/>
                </a:cubicBezTo>
                <a:cubicBezTo>
                  <a:pt x="14718" y="67467"/>
                  <a:pt x="34499" y="66774"/>
                  <a:pt x="43697" y="81906"/>
                </a:cubicBezTo>
                <a:cubicBezTo>
                  <a:pt x="52895" y="97038"/>
                  <a:pt x="67631" y="127302"/>
                  <a:pt x="62686" y="145995"/>
                </a:cubicBezTo>
                <a:cubicBezTo>
                  <a:pt x="57741" y="164688"/>
                  <a:pt x="23026" y="173886"/>
                  <a:pt x="14026" y="194062"/>
                </a:cubicBezTo>
                <a:cubicBezTo>
                  <a:pt x="5026" y="214238"/>
                  <a:pt x="-1304" y="246184"/>
                  <a:pt x="8685" y="267052"/>
                </a:cubicBezTo>
                <a:cubicBezTo>
                  <a:pt x="18674" y="287921"/>
                  <a:pt x="56356" y="301471"/>
                  <a:pt x="73961" y="319273"/>
                </a:cubicBezTo>
                <a:cubicBezTo>
                  <a:pt x="91566" y="337076"/>
                  <a:pt x="109071" y="358735"/>
                  <a:pt x="114313" y="373867"/>
                </a:cubicBezTo>
                <a:cubicBezTo>
                  <a:pt x="119555" y="388999"/>
                  <a:pt x="60016" y="404032"/>
                  <a:pt x="105412" y="410065"/>
                </a:cubicBezTo>
                <a:cubicBezTo>
                  <a:pt x="150808" y="416098"/>
                  <a:pt x="340207" y="436571"/>
                  <a:pt x="386691" y="410065"/>
                </a:cubicBezTo>
                <a:cubicBezTo>
                  <a:pt x="433175" y="383559"/>
                  <a:pt x="394504" y="268734"/>
                  <a:pt x="384317" y="251030"/>
                </a:cubicBezTo>
                <a:cubicBezTo>
                  <a:pt x="374130" y="233327"/>
                  <a:pt x="349503" y="290294"/>
                  <a:pt x="325569" y="303844"/>
                </a:cubicBezTo>
                <a:cubicBezTo>
                  <a:pt x="301635" y="317394"/>
                  <a:pt x="266525" y="329658"/>
                  <a:pt x="240711" y="332328"/>
                </a:cubicBezTo>
                <a:cubicBezTo>
                  <a:pt x="214898" y="334998"/>
                  <a:pt x="195117" y="325998"/>
                  <a:pt x="170688" y="319866"/>
                </a:cubicBezTo>
                <a:cubicBezTo>
                  <a:pt x="146259" y="313734"/>
                  <a:pt x="116094" y="301470"/>
                  <a:pt x="94137" y="295536"/>
                </a:cubicBezTo>
                <a:cubicBezTo>
                  <a:pt x="72181" y="289602"/>
                  <a:pt x="52598" y="291580"/>
                  <a:pt x="38949" y="284261"/>
                </a:cubicBezTo>
                <a:cubicBezTo>
                  <a:pt x="25301" y="276942"/>
                  <a:pt x="15905" y="263294"/>
                  <a:pt x="12246" y="251623"/>
                </a:cubicBezTo>
                <a:cubicBezTo>
                  <a:pt x="8587" y="239953"/>
                  <a:pt x="13334" y="226403"/>
                  <a:pt x="16993" y="214238"/>
                </a:cubicBezTo>
                <a:cubicBezTo>
                  <a:pt x="20652" y="202073"/>
                  <a:pt x="24510" y="189512"/>
                  <a:pt x="34202" y="178633"/>
                </a:cubicBezTo>
                <a:cubicBezTo>
                  <a:pt x="43895" y="167754"/>
                  <a:pt x="69610" y="159940"/>
                  <a:pt x="75148" y="148962"/>
                </a:cubicBezTo>
                <a:cubicBezTo>
                  <a:pt x="80687" y="137984"/>
                  <a:pt x="70994" y="125028"/>
                  <a:pt x="67433" y="112764"/>
                </a:cubicBezTo>
                <a:cubicBezTo>
                  <a:pt x="63873" y="100500"/>
                  <a:pt x="58532" y="83291"/>
                  <a:pt x="53785" y="75379"/>
                </a:cubicBezTo>
                <a:cubicBezTo>
                  <a:pt x="49038" y="67467"/>
                  <a:pt x="45576" y="69346"/>
                  <a:pt x="38949" y="65291"/>
                </a:cubicBezTo>
                <a:cubicBezTo>
                  <a:pt x="32323" y="61236"/>
                  <a:pt x="19070" y="56390"/>
                  <a:pt x="14026" y="51049"/>
                </a:cubicBezTo>
                <a:cubicBezTo>
                  <a:pt x="8982" y="45708"/>
                  <a:pt x="8784" y="41356"/>
                  <a:pt x="8685" y="33246"/>
                </a:cubicBezTo>
                <a:cubicBezTo>
                  <a:pt x="8586" y="25136"/>
                  <a:pt x="14817" y="6543"/>
                  <a:pt x="13432" y="2389"/>
                </a:cubicBezTo>
                <a:cubicBezTo>
                  <a:pt x="12047" y="-1765"/>
                  <a:pt x="1366" y="-479"/>
                  <a:pt x="377" y="8323"/>
                </a:cubicBezTo>
                <a:close/>
              </a:path>
            </a:pathLst>
          </a:cu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274320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/>
          <p:nvPr/>
        </p:nvSpPr>
        <p:spPr>
          <a:xfrm>
            <a:off x="2467923" y="-213980"/>
            <a:ext cx="14124025" cy="10316400"/>
          </a:xfrm>
          <a:custGeom>
            <a:rect b="b" l="l" r="r" t="t"/>
            <a:pathLst>
              <a:path extrusionOk="0" h="412656" w="564961">
                <a:moveTo>
                  <a:pt x="14995" y="32565"/>
                </a:moveTo>
                <a:cubicBezTo>
                  <a:pt x="24081" y="52514"/>
                  <a:pt x="54400" y="87672"/>
                  <a:pt x="57659" y="125002"/>
                </a:cubicBezTo>
                <a:cubicBezTo>
                  <a:pt x="60918" y="162332"/>
                  <a:pt x="29908" y="212599"/>
                  <a:pt x="34549" y="256546"/>
                </a:cubicBezTo>
                <a:cubicBezTo>
                  <a:pt x="39191" y="300493"/>
                  <a:pt x="54202" y="363105"/>
                  <a:pt x="85508" y="388683"/>
                </a:cubicBezTo>
                <a:cubicBezTo>
                  <a:pt x="116814" y="414261"/>
                  <a:pt x="148021" y="406755"/>
                  <a:pt x="222385" y="410014"/>
                </a:cubicBezTo>
                <a:cubicBezTo>
                  <a:pt x="296749" y="413273"/>
                  <a:pt x="480240" y="414261"/>
                  <a:pt x="531692" y="408237"/>
                </a:cubicBezTo>
                <a:cubicBezTo>
                  <a:pt x="583145" y="402213"/>
                  <a:pt x="568331" y="377622"/>
                  <a:pt x="531100" y="373869"/>
                </a:cubicBezTo>
                <a:cubicBezTo>
                  <a:pt x="493869" y="370116"/>
                  <a:pt x="373780" y="384831"/>
                  <a:pt x="308304" y="385720"/>
                </a:cubicBezTo>
                <a:cubicBezTo>
                  <a:pt x="242828" y="386609"/>
                  <a:pt x="171229" y="395991"/>
                  <a:pt x="138244" y="379202"/>
                </a:cubicBezTo>
                <a:cubicBezTo>
                  <a:pt x="105259" y="362413"/>
                  <a:pt x="118789" y="322121"/>
                  <a:pt x="110395" y="284988"/>
                </a:cubicBezTo>
                <a:cubicBezTo>
                  <a:pt x="102001" y="247855"/>
                  <a:pt x="96964" y="194131"/>
                  <a:pt x="87878" y="156406"/>
                </a:cubicBezTo>
                <a:cubicBezTo>
                  <a:pt x="78792" y="118681"/>
                  <a:pt x="59239" y="83820"/>
                  <a:pt x="55881" y="58637"/>
                </a:cubicBezTo>
                <a:cubicBezTo>
                  <a:pt x="52523" y="33454"/>
                  <a:pt x="76521" y="14196"/>
                  <a:pt x="67732" y="5308"/>
                </a:cubicBezTo>
                <a:cubicBezTo>
                  <a:pt x="58943" y="-3580"/>
                  <a:pt x="11935" y="765"/>
                  <a:pt x="3145" y="5308"/>
                </a:cubicBezTo>
                <a:cubicBezTo>
                  <a:pt x="-5644" y="9851"/>
                  <a:pt x="5909" y="12616"/>
                  <a:pt x="14995" y="32565"/>
                </a:cubicBezTo>
                <a:close/>
              </a:path>
            </a:pathLst>
          </a:cu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Google Shape;89;p16"/>
          <p:cNvSpPr txBox="1"/>
          <p:nvPr/>
        </p:nvSpPr>
        <p:spPr>
          <a:xfrm>
            <a:off x="0" y="0"/>
            <a:ext cx="31686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Kalam"/>
                <a:ea typeface="Kalam"/>
                <a:cs typeface="Kalam"/>
                <a:sym typeface="Kalam"/>
              </a:rPr>
              <a:t>San Felipe De Austin</a:t>
            </a:r>
            <a:endParaRPr b="1" sz="2500">
              <a:latin typeface="Kalam"/>
              <a:ea typeface="Kalam"/>
              <a:cs typeface="Kalam"/>
              <a:sym typeface="Kala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